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5143500" type="screen16x9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2" d="100"/>
          <a:sy n="102" d="100"/>
        </p:scale>
        <p:origin x="-444" y="1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4163676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ctrTitle"/>
          </p:nvPr>
        </p:nvSpPr>
        <p:spPr>
          <a:xfrm>
            <a:off x="685800" y="1583342"/>
            <a:ext cx="7772400" cy="1159856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algn="ctr">
              <a:spcBef>
                <a:spcPts val="0"/>
              </a:spcBef>
              <a:buSzPct val="100000"/>
              <a:defRPr sz="4800"/>
            </a:lvl1pPr>
            <a:lvl2pPr algn="ctr">
              <a:spcBef>
                <a:spcPts val="0"/>
              </a:spcBef>
              <a:buSzPct val="100000"/>
              <a:defRPr sz="4800"/>
            </a:lvl2pPr>
            <a:lvl3pPr algn="ctr">
              <a:spcBef>
                <a:spcPts val="0"/>
              </a:spcBef>
              <a:buSzPct val="100000"/>
              <a:defRPr sz="4800"/>
            </a:lvl3pPr>
            <a:lvl4pPr algn="ctr">
              <a:spcBef>
                <a:spcPts val="0"/>
              </a:spcBef>
              <a:buSzPct val="100000"/>
              <a:defRPr sz="4800"/>
            </a:lvl4pPr>
            <a:lvl5pPr algn="ctr">
              <a:spcBef>
                <a:spcPts val="0"/>
              </a:spcBef>
              <a:buSzPct val="100000"/>
              <a:defRPr sz="4800"/>
            </a:lvl5pPr>
            <a:lvl6pPr algn="ctr">
              <a:spcBef>
                <a:spcPts val="0"/>
              </a:spcBef>
              <a:buSzPct val="100000"/>
              <a:defRPr sz="4800"/>
            </a:lvl6pPr>
            <a:lvl7pPr algn="ctr">
              <a:spcBef>
                <a:spcPts val="0"/>
              </a:spcBef>
              <a:buSzPct val="100000"/>
              <a:defRPr sz="4800"/>
            </a:lvl7pPr>
            <a:lvl8pPr algn="ctr">
              <a:spcBef>
                <a:spcPts val="0"/>
              </a:spcBef>
              <a:buSzPct val="100000"/>
              <a:defRPr sz="4800"/>
            </a:lvl8pPr>
            <a:lvl9pPr algn="ctr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ubTitle" idx="1"/>
          </p:nvPr>
        </p:nvSpPr>
        <p:spPr>
          <a:xfrm>
            <a:off x="685800" y="2840053"/>
            <a:ext cx="7772400" cy="784737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0"/>
              </a:spcBef>
              <a:buClr>
                <a:srgbClr val="000000"/>
              </a:buClr>
              <a:buNone/>
              <a:defRPr>
                <a:solidFill>
                  <a:srgbClr val="000000"/>
                </a:solidFill>
              </a:defRPr>
            </a:lvl1pPr>
            <a:lvl2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994525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2"/>
          </p:nvPr>
        </p:nvSpPr>
        <p:spPr>
          <a:xfrm>
            <a:off x="4692273" y="1200150"/>
            <a:ext cx="3994525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52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360"/>
              </a:spcBef>
              <a:buSzPct val="100000"/>
              <a:buNone/>
              <a:defRPr sz="1800"/>
            </a:lvl1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8">
            <a:alphaModFix/>
          </a:blip>
          <a:stretch>
            <a:fillRect/>
          </a:stretch>
        </a:blip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buClr>
                <a:srgbClr val="FFFFFF"/>
              </a:buClr>
              <a:buSzPct val="100000"/>
              <a:buNone/>
              <a:defRPr sz="3600" b="1">
                <a:solidFill>
                  <a:srgbClr val="FFFFFF"/>
                </a:solidFill>
              </a:defRPr>
            </a:lvl1pPr>
            <a:lvl2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2pPr>
            <a:lvl3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>
            <a:lvl1pPr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ctrTitle"/>
          </p:nvPr>
        </p:nvSpPr>
        <p:spPr>
          <a:xfrm>
            <a:off x="685800" y="1583342"/>
            <a:ext cx="7772400" cy="1159856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Jamie Piittmann</a:t>
            </a:r>
          </a:p>
        </p:txBody>
      </p:sp>
      <p:sp>
        <p:nvSpPr>
          <p:cNvPr id="31" name="Shape 31"/>
          <p:cNvSpPr txBox="1">
            <a:spLocks noGrp="1"/>
          </p:cNvSpPr>
          <p:nvPr>
            <p:ph type="subTitle" idx="1"/>
          </p:nvPr>
        </p:nvSpPr>
        <p:spPr>
          <a:xfrm>
            <a:off x="685800" y="2840047"/>
            <a:ext cx="7772400" cy="1301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French Teacher and At-Risk Teacher </a:t>
            </a:r>
            <a:br>
              <a:rPr lang="en">
                <a:solidFill>
                  <a:srgbClr val="FFFFFF"/>
                </a:solidFill>
              </a:rPr>
            </a:br>
            <a:r>
              <a:rPr lang="en">
                <a:solidFill>
                  <a:srgbClr val="FFFFFF"/>
                </a:solidFill>
              </a:rPr>
              <a:t>Hartford Union High School</a:t>
            </a:r>
          </a:p>
        </p:txBody>
      </p:sp>
      <p:pic>
        <p:nvPicPr>
          <p:cNvPr id="32" name="Shape 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750" y="480950"/>
            <a:ext cx="1343524" cy="22622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Computer Knowledge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MS Office Suite			iOS-tablet and phone</a:t>
            </a:r>
          </a:p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Google Suite				Android-tablet and phone</a:t>
            </a:r>
          </a:p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Audacity					Windows		</a:t>
            </a:r>
          </a:p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Smart Software</a:t>
            </a:r>
          </a:p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Skyward</a:t>
            </a:r>
          </a:p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Skype</a:t>
            </a:r>
          </a:p>
          <a:p>
            <a:pPr rtl="0">
              <a:spcBef>
                <a:spcPts val="0"/>
              </a:spcBef>
              <a:buNone/>
            </a:pPr>
            <a:r>
              <a:rPr lang="en" sz="1800">
                <a:solidFill>
                  <a:srgbClr val="FFFFFF"/>
                </a:solidFill>
              </a:rPr>
              <a:t>(Most things I figure out quickly)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Technology &amp; Integration Rating</a:t>
            </a:r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457200" y="1136750"/>
            <a:ext cx="8229600" cy="3789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I believe my comfort and skill level is a 3.5.  I am usually able to figure out how to use most programs easily, but I don’t always know the most efficient/in-depth way to use it or the shortcuts available</a:t>
            </a:r>
          </a:p>
          <a:p>
            <a:pPr rtl="0"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Active-Infusion</a:t>
            </a:r>
          </a:p>
          <a:p>
            <a:pPr rtl="0"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Collaborative-Adaptation/Infusion</a:t>
            </a:r>
          </a:p>
          <a:p>
            <a:pPr rtl="0"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Constructive-Adoption</a:t>
            </a:r>
          </a:p>
          <a:p>
            <a:pPr rtl="0"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Authentic-Adaptation/Infusion</a:t>
            </a:r>
          </a:p>
          <a:p>
            <a:pPr rtl="0"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Goal Directed-Adoptive</a:t>
            </a:r>
          </a:p>
          <a:p>
            <a:pPr rtl="0">
              <a:spcBef>
                <a:spcPts val="0"/>
              </a:spcBef>
              <a:buNone/>
            </a:pPr>
            <a:endParaRPr sz="2400"/>
          </a:p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Hobbies</a:t>
            </a:r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243375" y="986325"/>
            <a:ext cx="8648099" cy="3920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    Travel		  Baking		 Music		   Reading</a:t>
            </a:r>
          </a:p>
          <a:p>
            <a:pPr rtl="0">
              <a:spcBef>
                <a:spcPts val="0"/>
              </a:spcBef>
              <a:buNone/>
            </a:pPr>
            <a:endParaRPr>
              <a:solidFill>
                <a:srgbClr val="FFFFFF"/>
              </a:solidFill>
            </a:endParaRPr>
          </a:p>
          <a:p>
            <a:pPr rtl="0">
              <a:spcBef>
                <a:spcPts val="0"/>
              </a:spcBef>
              <a:buNone/>
            </a:pPr>
            <a:endParaRPr>
              <a:solidFill>
                <a:srgbClr val="FFFFFF"/>
              </a:solidFill>
            </a:endParaRPr>
          </a:p>
          <a:p>
            <a:pPr rtl="0">
              <a:spcBef>
                <a:spcPts val="0"/>
              </a:spcBef>
              <a:buNone/>
            </a:pPr>
            <a:endParaRPr>
              <a:solidFill>
                <a:srgbClr val="FFFFFF"/>
              </a:solidFill>
            </a:endParaRPr>
          </a:p>
          <a:p>
            <a:pPr rtl="0">
              <a:spcBef>
                <a:spcPts val="0"/>
              </a:spcBef>
              <a:buNone/>
            </a:pPr>
            <a:endParaRPr>
              <a:solidFill>
                <a:srgbClr val="FFFFFF"/>
              </a:solidFill>
            </a:endParaRPr>
          </a:p>
          <a:p>
            <a:pPr rtl="0">
              <a:spcBef>
                <a:spcPts val="0"/>
              </a:spcBef>
              <a:buNone/>
            </a:pPr>
            <a:endParaRPr>
              <a:solidFill>
                <a:srgbClr val="FFFFFF"/>
              </a:solidFill>
            </a:endParaRPr>
          </a:p>
          <a:p>
            <a:pPr rtl="0">
              <a:spcBef>
                <a:spcPts val="0"/>
              </a:spcBef>
              <a:buNone/>
            </a:pPr>
            <a:endParaRPr sz="1200">
              <a:solidFill>
                <a:srgbClr val="44444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spcBef>
                <a:spcPts val="0"/>
              </a:spcBef>
              <a:buNone/>
            </a:pPr>
            <a:r>
              <a:rPr lang="en" sz="1200">
                <a:solidFill>
                  <a:srgbClr val="44444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Piittmann, J.L. (Photographer). (2014, April 15). </a:t>
            </a:r>
            <a:r>
              <a:rPr lang="en" sz="1200" i="1">
                <a:solidFill>
                  <a:srgbClr val="44444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Various</a:t>
            </a:r>
            <a:r>
              <a:rPr lang="en" sz="1200">
                <a:solidFill>
                  <a:srgbClr val="44444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[digital image]. Retrieved from my files.  (All photos are personal photos.)</a:t>
            </a:r>
          </a:p>
        </p:txBody>
      </p:sp>
      <p:pic>
        <p:nvPicPr>
          <p:cNvPr id="51" name="Shape 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9350" y="1823299"/>
            <a:ext cx="1703677" cy="233313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Shape 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03475" y="1899675"/>
            <a:ext cx="1598176" cy="2270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Shape 5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02100" y="1865150"/>
            <a:ext cx="1598175" cy="233313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Shape 5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00725" y="1865150"/>
            <a:ext cx="1654449" cy="23331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simple-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</Words>
  <Application>Microsoft Office PowerPoint</Application>
  <PresentationFormat>On-screen Show (16:9)</PresentationFormat>
  <Paragraphs>26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simple-light</vt:lpstr>
      <vt:lpstr>Jamie Piittmann</vt:lpstr>
      <vt:lpstr>Computer Knowledge</vt:lpstr>
      <vt:lpstr>Technology &amp; Integration Rating</vt:lpstr>
      <vt:lpstr>Hobbies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Jamie Piittmann</dc:title>
  <dc:creator>Jamie Piittmann</dc:creator>
  <cp:lastModifiedBy>Jamie Piittmann</cp:lastModifiedBy>
  <cp:revision>1</cp:revision>
  <dcterms:modified xsi:type="dcterms:W3CDTF">2015-05-24T21:51:09Z</dcterms:modified>
</cp:coreProperties>
</file>